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20" d="100"/>
          <a:sy n="120" d="100"/>
        </p:scale>
        <p:origin x="63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100213" y="3983407"/>
            <a:ext cx="249265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:DEEPAK ES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:731121104</a:t>
            </a:r>
            <a:r>
              <a:rPr lang="en-US" sz="1100" dirty="0">
                <a:solidFill>
                  <a:schemeClr val="tx1"/>
                </a:solidFill>
              </a:rPr>
              <a:t>302</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4</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Nideesh kumar</cp:lastModifiedBy>
  <cp:revision>14</cp:revision>
  <dcterms:created xsi:type="dcterms:W3CDTF">2024-04-08T06:28:37Z</dcterms:created>
  <dcterms:modified xsi:type="dcterms:W3CDTF">2024-04-10T04:39:05Z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